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15119350" cy="10691813"/>
  <p:notesSz cx="9928225" cy="67976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helsea Market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4F6465-FA07-488F-9AF4-D43BE80F619F}">
  <a:tblStyle styleId="{884F6465-FA07-488F-9AF4-D43BE80F61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22" y="6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3"/>
            <a:ext cx="4302231" cy="34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3"/>
            <a:ext cx="4302231" cy="34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4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d3874f7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86d3874f75_0_208:notes"/>
          <p:cNvSpPr txBox="1">
            <a:spLocks noGrp="1"/>
          </p:cNvSpPr>
          <p:nvPr>
            <p:ph type="body" idx="1"/>
          </p:nvPr>
        </p:nvSpPr>
        <p:spPr>
          <a:xfrm>
            <a:off x="992824" y="3271381"/>
            <a:ext cx="7942580" cy="267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/>
          <a:p>
            <a:pPr marL="0" indent="0" algn="ctr">
              <a:buClr>
                <a:schemeClr val="dk1"/>
              </a:buClr>
            </a:pPr>
            <a:endParaRPr/>
          </a:p>
        </p:txBody>
      </p:sp>
      <p:sp>
        <p:nvSpPr>
          <p:cNvPr id="164" name="Google Shape;164;g86d3874f75_0_208:notes"/>
          <p:cNvSpPr txBox="1">
            <a:spLocks noGrp="1"/>
          </p:cNvSpPr>
          <p:nvPr>
            <p:ph type="sldNum" idx="12"/>
          </p:nvPr>
        </p:nvSpPr>
        <p:spPr>
          <a:xfrm>
            <a:off x="5623697" y="6456611"/>
            <a:ext cx="4302170" cy="34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6d3874f75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86d3874f75_0_252:notes"/>
          <p:cNvSpPr txBox="1">
            <a:spLocks noGrp="1"/>
          </p:cNvSpPr>
          <p:nvPr>
            <p:ph type="body" idx="1"/>
          </p:nvPr>
        </p:nvSpPr>
        <p:spPr>
          <a:xfrm>
            <a:off x="992824" y="3271381"/>
            <a:ext cx="7942580" cy="267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g86d3874f75_0_252:notes"/>
          <p:cNvSpPr txBox="1">
            <a:spLocks noGrp="1"/>
          </p:cNvSpPr>
          <p:nvPr>
            <p:ph type="sldNum" idx="12"/>
          </p:nvPr>
        </p:nvSpPr>
        <p:spPr>
          <a:xfrm>
            <a:off x="5623697" y="6456611"/>
            <a:ext cx="4302170" cy="34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6d3874f75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86d3874f75_0_296:notes"/>
          <p:cNvSpPr txBox="1">
            <a:spLocks noGrp="1"/>
          </p:cNvSpPr>
          <p:nvPr>
            <p:ph type="body" idx="1"/>
          </p:nvPr>
        </p:nvSpPr>
        <p:spPr>
          <a:xfrm>
            <a:off x="992824" y="3271381"/>
            <a:ext cx="7942580" cy="267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t" anchorCtr="0">
            <a:noAutofit/>
          </a:bodyPr>
          <a:lstStyle/>
          <a:p>
            <a:pPr marL="0" indent="0" algn="ctr">
              <a:buClr>
                <a:schemeClr val="dk1"/>
              </a:buClr>
            </a:pPr>
            <a:endParaRPr/>
          </a:p>
        </p:txBody>
      </p:sp>
      <p:sp>
        <p:nvSpPr>
          <p:cNvPr id="258" name="Google Shape;258;g86d3874f75_0_296:notes"/>
          <p:cNvSpPr txBox="1">
            <a:spLocks noGrp="1"/>
          </p:cNvSpPr>
          <p:nvPr>
            <p:ph type="sldNum" idx="12"/>
          </p:nvPr>
        </p:nvSpPr>
        <p:spPr>
          <a:xfrm>
            <a:off x="5623697" y="6456611"/>
            <a:ext cx="4302170" cy="34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2" tIns="45491" rIns="90982" bIns="45491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4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3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8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4167745" y="-282050"/>
            <a:ext cx="6783900" cy="13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7919395" y="3469640"/>
            <a:ext cx="90609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304694" y="304040"/>
            <a:ext cx="9060900" cy="9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A close 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75" y="5556"/>
            <a:ext cx="15113000" cy="10680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3" descr="A close 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75" y="5556"/>
            <a:ext cx="15113001" cy="106806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5821563" y="10340986"/>
            <a:ext cx="81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Veggie</a:t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769879" y="10401031"/>
            <a:ext cx="172200" cy="17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4801559" y="10429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25"/>
          <p:cNvGrpSpPr/>
          <p:nvPr/>
        </p:nvGrpSpPr>
        <p:grpSpPr>
          <a:xfrm>
            <a:off x="5646088" y="10314056"/>
            <a:ext cx="227400" cy="346200"/>
            <a:chOff x="5967329" y="10294806"/>
            <a:chExt cx="227400" cy="346200"/>
          </a:xfrm>
        </p:grpSpPr>
        <p:sp>
          <p:nvSpPr>
            <p:cNvPr id="170" name="Google Shape;170;p25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5"/>
          <p:cNvGrpSpPr/>
          <p:nvPr/>
        </p:nvGrpSpPr>
        <p:grpSpPr>
          <a:xfrm>
            <a:off x="6794132" y="10401031"/>
            <a:ext cx="172200" cy="172200"/>
            <a:chOff x="6983144" y="10381290"/>
            <a:chExt cx="172200" cy="172200"/>
          </a:xfrm>
        </p:grpSpPr>
        <p:sp>
          <p:nvSpPr>
            <p:cNvPr id="173" name="Google Shape;173;p25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5"/>
          <p:cNvSpPr txBox="1"/>
          <p:nvPr/>
        </p:nvSpPr>
        <p:spPr>
          <a:xfrm>
            <a:off x="4905559" y="10340986"/>
            <a:ext cx="603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Meat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6915312" y="10340986"/>
            <a:ext cx="145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Jacket Potato</a:t>
            </a:r>
            <a:endParaRPr/>
          </a:p>
        </p:txBody>
      </p:sp>
      <p:graphicFrame>
        <p:nvGraphicFramePr>
          <p:cNvPr id="177" name="Google Shape;177;p25"/>
          <p:cNvGraphicFramePr/>
          <p:nvPr/>
        </p:nvGraphicFramePr>
        <p:xfrm>
          <a:off x="819218" y="3112566"/>
          <a:ext cx="13053650" cy="6058350"/>
        </p:xfrm>
        <a:graphic>
          <a:graphicData uri="http://schemas.openxmlformats.org/drawingml/2006/table">
            <a:tbl>
              <a:tblPr firstRow="1" bandRow="1">
                <a:noFill/>
                <a:tableStyleId>{884F6465-FA07-488F-9AF4-D43BE80F619F}</a:tableStyleId>
              </a:tblPr>
              <a:tblGrid>
                <a:gridCol w="1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Main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Event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Hot Dog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Potato Wedges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Beans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Supreme </a:t>
                      </a: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Pizza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 &amp; Stuffing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Butter </a:t>
                      </a: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Curry</a:t>
                      </a:r>
                      <a:endParaRPr sz="16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Coconut Green Beans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Cakes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Tartare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Minted Crushed Peas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Vegetarian Section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Dog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Potato Wedges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Beans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Meatballs and Spaghetti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Lentil Veggie Loaf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Butternut and Chickpea Pasanda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Coconut Green Beans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Falafel and Hummus Wrap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Minted Crushed Peas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Jacket Potatoes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with Tasty Toppings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Peach Melba Traybake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Italian Sticky Orange Cake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arrot and Pineapple Muffin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Indian Kulfi Ice Cream</a:t>
                      </a:r>
                      <a:endParaRPr sz="14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Yoghurt, Granola and Peaches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7158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187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173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5175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6163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5"/>
          <p:cNvGrpSpPr/>
          <p:nvPr/>
        </p:nvGrpSpPr>
        <p:grpSpPr>
          <a:xfrm>
            <a:off x="10891020" y="6666621"/>
            <a:ext cx="163160" cy="163160"/>
            <a:chOff x="6983144" y="10381290"/>
            <a:chExt cx="172200" cy="172200"/>
          </a:xfrm>
        </p:grpSpPr>
        <p:sp>
          <p:nvSpPr>
            <p:cNvPr id="184" name="Google Shape;184;p25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5"/>
          <p:cNvSpPr/>
          <p:nvPr/>
        </p:nvSpPr>
        <p:spPr>
          <a:xfrm>
            <a:off x="9334390" y="4068568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11448323" y="4051168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43812">
            <a:off x="813848" y="1711472"/>
            <a:ext cx="1775644" cy="1238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5"/>
          <p:cNvGrpSpPr/>
          <p:nvPr/>
        </p:nvGrpSpPr>
        <p:grpSpPr>
          <a:xfrm>
            <a:off x="3109278" y="1977430"/>
            <a:ext cx="10400199" cy="1058373"/>
            <a:chOff x="3109278" y="1977430"/>
            <a:chExt cx="10400199" cy="1058373"/>
          </a:xfrm>
        </p:grpSpPr>
        <p:pic>
          <p:nvPicPr>
            <p:cNvPr id="190" name="Google Shape;190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56225" y="1977430"/>
              <a:ext cx="1725908" cy="1058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4161" y="1999049"/>
              <a:ext cx="1467817" cy="900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041661" y="1999049"/>
              <a:ext cx="1467816" cy="9001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3" name="Google Shape;193;p25"/>
            <p:cNvGrpSpPr/>
            <p:nvPr/>
          </p:nvGrpSpPr>
          <p:grpSpPr>
            <a:xfrm>
              <a:off x="3109278" y="2045119"/>
              <a:ext cx="1452697" cy="889136"/>
              <a:chOff x="3109278" y="2045119"/>
              <a:chExt cx="1452697" cy="889136"/>
            </a:xfrm>
          </p:grpSpPr>
          <p:pic>
            <p:nvPicPr>
              <p:cNvPr id="194" name="Google Shape;194;p25"/>
              <p:cNvPicPr preferRelativeResize="0"/>
              <p:nvPr/>
            </p:nvPicPr>
            <p:blipFill rotWithShape="1">
              <a:blip r:embed="rId8">
                <a:alphaModFix/>
              </a:blip>
              <a:srcRect t="34661"/>
              <a:stretch/>
            </p:blipFill>
            <p:spPr>
              <a:xfrm>
                <a:off x="3109278" y="2362692"/>
                <a:ext cx="1426559" cy="5715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5"/>
              <p:cNvPicPr preferRelativeResize="0"/>
              <p:nvPr/>
            </p:nvPicPr>
            <p:blipFill rotWithShape="1">
              <a:blip r:embed="rId9">
                <a:alphaModFix/>
              </a:blip>
              <a:srcRect b="62360"/>
              <a:stretch/>
            </p:blipFill>
            <p:spPr>
              <a:xfrm>
                <a:off x="3135416" y="2045119"/>
                <a:ext cx="1426559" cy="329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6" name="Google Shape;196;p25"/>
            <p:cNvGrpSpPr/>
            <p:nvPr/>
          </p:nvGrpSpPr>
          <p:grpSpPr>
            <a:xfrm>
              <a:off x="5294003" y="2031908"/>
              <a:ext cx="1442593" cy="936612"/>
              <a:chOff x="5294003" y="2031908"/>
              <a:chExt cx="1442593" cy="936612"/>
            </a:xfrm>
          </p:grpSpPr>
          <p:pic>
            <p:nvPicPr>
              <p:cNvPr id="197" name="Google Shape;197;p25"/>
              <p:cNvPicPr preferRelativeResize="0"/>
              <p:nvPr/>
            </p:nvPicPr>
            <p:blipFill rotWithShape="1">
              <a:blip r:embed="rId9">
                <a:alphaModFix/>
              </a:blip>
              <a:srcRect t="34661"/>
              <a:stretch/>
            </p:blipFill>
            <p:spPr>
              <a:xfrm>
                <a:off x="5310038" y="2396956"/>
                <a:ext cx="1426559" cy="5715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25"/>
              <p:cNvPicPr preferRelativeResize="0"/>
              <p:nvPr/>
            </p:nvPicPr>
            <p:blipFill rotWithShape="1">
              <a:blip r:embed="rId8">
                <a:alphaModFix/>
              </a:blip>
              <a:srcRect b="65864"/>
              <a:stretch/>
            </p:blipFill>
            <p:spPr>
              <a:xfrm>
                <a:off x="5294003" y="2031908"/>
                <a:ext cx="1426559" cy="2986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9" name="Google Shape;199;p25"/>
          <p:cNvSpPr/>
          <p:nvPr/>
        </p:nvSpPr>
        <p:spPr>
          <a:xfrm>
            <a:off x="4541777" y="4068568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76200" y="94201"/>
            <a:ext cx="26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Spring/ Summer 2021</a:t>
            </a: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2590159" y="1201913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Apr 3 May, 24 May, 14 Jun, 5 Jul, 26 Jul, 16 Aug, 6 Sep, 27 Sep, 18 Oct 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5923" y="3950747"/>
            <a:ext cx="265722" cy="32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/>
        </p:nvSpPr>
        <p:spPr>
          <a:xfrm>
            <a:off x="5821563" y="10340986"/>
            <a:ext cx="81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Veggie</a:t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4769879" y="10401031"/>
            <a:ext cx="172200" cy="17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4801559" y="10429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26"/>
          <p:cNvGrpSpPr/>
          <p:nvPr/>
        </p:nvGrpSpPr>
        <p:grpSpPr>
          <a:xfrm>
            <a:off x="5646088" y="10314056"/>
            <a:ext cx="227400" cy="346200"/>
            <a:chOff x="5967329" y="10294806"/>
            <a:chExt cx="227400" cy="346200"/>
          </a:xfrm>
        </p:grpSpPr>
        <p:sp>
          <p:nvSpPr>
            <p:cNvPr id="212" name="Google Shape;212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6"/>
          <p:cNvGrpSpPr/>
          <p:nvPr/>
        </p:nvGrpSpPr>
        <p:grpSpPr>
          <a:xfrm>
            <a:off x="6794132" y="10401031"/>
            <a:ext cx="172200" cy="172200"/>
            <a:chOff x="6983144" y="10381290"/>
            <a:chExt cx="172200" cy="172200"/>
          </a:xfrm>
        </p:grpSpPr>
        <p:sp>
          <p:nvSpPr>
            <p:cNvPr id="215" name="Google Shape;215;p26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26"/>
          <p:cNvSpPr txBox="1"/>
          <p:nvPr/>
        </p:nvSpPr>
        <p:spPr>
          <a:xfrm>
            <a:off x="4905559" y="10340986"/>
            <a:ext cx="603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Meat</a:t>
            </a: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6890987" y="10332761"/>
            <a:ext cx="145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Jacket Potato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2509043" y="1210606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Apr, 10 May, 31 May, 21 Jun, 12 Jul, 2 Aug, 23 Aug, 13 Sep, 4 Oct 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43812">
            <a:off x="813848" y="1711472"/>
            <a:ext cx="1775644" cy="1238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6"/>
          <p:cNvGrpSpPr/>
          <p:nvPr/>
        </p:nvGrpSpPr>
        <p:grpSpPr>
          <a:xfrm>
            <a:off x="3109278" y="1977430"/>
            <a:ext cx="10400199" cy="1058373"/>
            <a:chOff x="3109278" y="1977430"/>
            <a:chExt cx="10400199" cy="1058373"/>
          </a:xfrm>
        </p:grpSpPr>
        <p:pic>
          <p:nvPicPr>
            <p:cNvPr id="222" name="Google Shape;222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56225" y="1977430"/>
              <a:ext cx="1725908" cy="1058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14161" y="1999049"/>
              <a:ext cx="1467817" cy="900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041661" y="1999049"/>
              <a:ext cx="1467816" cy="9001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5" name="Google Shape;225;p26"/>
            <p:cNvGrpSpPr/>
            <p:nvPr/>
          </p:nvGrpSpPr>
          <p:grpSpPr>
            <a:xfrm>
              <a:off x="3109278" y="2045119"/>
              <a:ext cx="1452697" cy="889136"/>
              <a:chOff x="3109278" y="2045119"/>
              <a:chExt cx="1452697" cy="889136"/>
            </a:xfrm>
          </p:grpSpPr>
          <p:pic>
            <p:nvPicPr>
              <p:cNvPr id="226" name="Google Shape;226;p26"/>
              <p:cNvPicPr preferRelativeResize="0"/>
              <p:nvPr/>
            </p:nvPicPr>
            <p:blipFill rotWithShape="1">
              <a:blip r:embed="rId7">
                <a:alphaModFix/>
              </a:blip>
              <a:srcRect t="34661"/>
              <a:stretch/>
            </p:blipFill>
            <p:spPr>
              <a:xfrm>
                <a:off x="3109278" y="2362692"/>
                <a:ext cx="1426559" cy="5715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26"/>
              <p:cNvPicPr preferRelativeResize="0"/>
              <p:nvPr/>
            </p:nvPicPr>
            <p:blipFill rotWithShape="1">
              <a:blip r:embed="rId8">
                <a:alphaModFix/>
              </a:blip>
              <a:srcRect b="62360"/>
              <a:stretch/>
            </p:blipFill>
            <p:spPr>
              <a:xfrm>
                <a:off x="3135416" y="2045119"/>
                <a:ext cx="1426559" cy="329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8" name="Google Shape;228;p26"/>
            <p:cNvGrpSpPr/>
            <p:nvPr/>
          </p:nvGrpSpPr>
          <p:grpSpPr>
            <a:xfrm>
              <a:off x="5294003" y="2031908"/>
              <a:ext cx="1442593" cy="936612"/>
              <a:chOff x="5294003" y="2031908"/>
              <a:chExt cx="1442593" cy="936612"/>
            </a:xfrm>
          </p:grpSpPr>
          <p:pic>
            <p:nvPicPr>
              <p:cNvPr id="229" name="Google Shape;229;p26"/>
              <p:cNvPicPr preferRelativeResize="0"/>
              <p:nvPr/>
            </p:nvPicPr>
            <p:blipFill rotWithShape="1">
              <a:blip r:embed="rId8">
                <a:alphaModFix/>
              </a:blip>
              <a:srcRect t="34661"/>
              <a:stretch/>
            </p:blipFill>
            <p:spPr>
              <a:xfrm>
                <a:off x="5310038" y="2396956"/>
                <a:ext cx="1426559" cy="5715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26"/>
              <p:cNvPicPr preferRelativeResize="0"/>
              <p:nvPr/>
            </p:nvPicPr>
            <p:blipFill rotWithShape="1">
              <a:blip r:embed="rId7">
                <a:alphaModFix/>
              </a:blip>
              <a:srcRect b="65864"/>
              <a:stretch/>
            </p:blipFill>
            <p:spPr>
              <a:xfrm>
                <a:off x="5294003" y="2031908"/>
                <a:ext cx="1426559" cy="2986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1" name="Google Shape;231;p26"/>
          <p:cNvSpPr txBox="1"/>
          <p:nvPr/>
        </p:nvSpPr>
        <p:spPr>
          <a:xfrm>
            <a:off x="76200" y="94201"/>
            <a:ext cx="26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Spring/ Summer 2021</a:t>
            </a: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2" name="Google Shape;232;p26"/>
          <p:cNvGraphicFramePr/>
          <p:nvPr/>
        </p:nvGraphicFramePr>
        <p:xfrm>
          <a:off x="819218" y="3112566"/>
          <a:ext cx="12921625" cy="6088830"/>
        </p:xfrm>
        <a:graphic>
          <a:graphicData uri="http://schemas.openxmlformats.org/drawingml/2006/table">
            <a:tbl>
              <a:tblPr firstRow="1" bandRow="1">
                <a:noFill/>
                <a:tableStyleId>{884F6465-FA07-488F-9AF4-D43BE80F619F}</a:tableStyleId>
              </a:tblPr>
              <a:tblGrid>
                <a:gridCol w="1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Main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Event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Thigh Burger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Potato Wedges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Rainbow Slaw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Bolognese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Grain Penne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Honey Roast Gammon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</a:t>
                      </a: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Fajita</a:t>
                      </a:r>
                      <a:endParaRPr sz="16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Tomato Rice Salad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Mexican Slaw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Breaded Pollock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Tartare,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Peas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Vegetarian Section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Crunchy Topped Macaroni Cheese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i="0" u="none" strike="noStrike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Potato Wedges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Rainbow Slaw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 Lentil Bolognese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Grain Penne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Potato and Spinach Frittata 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Mixed Bean Fajita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Tomato Rice Salad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Mexican Slaw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 and Cheese Wrap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Peas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Jacket Potatoes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with Tasty Toppings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Brown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Betty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Tutti Frutti Sponge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Mango and Coconut Slice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Mexican Chocolate Pudding</a:t>
                      </a:r>
                      <a:endParaRPr sz="14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Frozen Banana Mousse Pot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3" name="Google Shape;233;p26"/>
          <p:cNvSpPr/>
          <p:nvPr/>
        </p:nvSpPr>
        <p:spPr>
          <a:xfrm>
            <a:off x="4769884" y="41048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7052134" y="41048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9334409" y="41048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11284984" y="41048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6"/>
          <p:cNvGrpSpPr/>
          <p:nvPr/>
        </p:nvGrpSpPr>
        <p:grpSpPr>
          <a:xfrm>
            <a:off x="4745638" y="5742056"/>
            <a:ext cx="227400" cy="346200"/>
            <a:chOff x="5967329" y="10294806"/>
            <a:chExt cx="227400" cy="346200"/>
          </a:xfrm>
        </p:grpSpPr>
        <p:sp>
          <p:nvSpPr>
            <p:cNvPr id="238" name="Google Shape;238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6"/>
          <p:cNvGrpSpPr/>
          <p:nvPr/>
        </p:nvGrpSpPr>
        <p:grpSpPr>
          <a:xfrm>
            <a:off x="11224813" y="5761106"/>
            <a:ext cx="227400" cy="346200"/>
            <a:chOff x="5967329" y="10294806"/>
            <a:chExt cx="227400" cy="346200"/>
          </a:xfrm>
        </p:grpSpPr>
        <p:sp>
          <p:nvSpPr>
            <p:cNvPr id="241" name="Google Shape;241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26"/>
          <p:cNvGrpSpPr/>
          <p:nvPr/>
        </p:nvGrpSpPr>
        <p:grpSpPr>
          <a:xfrm>
            <a:off x="9274238" y="5761106"/>
            <a:ext cx="227400" cy="346200"/>
            <a:chOff x="5967329" y="10294806"/>
            <a:chExt cx="227400" cy="346200"/>
          </a:xfrm>
        </p:grpSpPr>
        <p:sp>
          <p:nvSpPr>
            <p:cNvPr id="244" name="Google Shape;244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6991975" y="5742056"/>
            <a:ext cx="227400" cy="346200"/>
            <a:chOff x="5967329" y="10294806"/>
            <a:chExt cx="227400" cy="346200"/>
          </a:xfrm>
        </p:grpSpPr>
        <p:sp>
          <p:nvSpPr>
            <p:cNvPr id="247" name="Google Shape;247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6"/>
          <p:cNvGrpSpPr/>
          <p:nvPr/>
        </p:nvGrpSpPr>
        <p:grpSpPr>
          <a:xfrm>
            <a:off x="13509463" y="5742056"/>
            <a:ext cx="227400" cy="346200"/>
            <a:chOff x="5967329" y="10294806"/>
            <a:chExt cx="227400" cy="346200"/>
          </a:xfrm>
        </p:grpSpPr>
        <p:sp>
          <p:nvSpPr>
            <p:cNvPr id="250" name="Google Shape;250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6"/>
          <p:cNvGrpSpPr/>
          <p:nvPr/>
        </p:nvGrpSpPr>
        <p:grpSpPr>
          <a:xfrm>
            <a:off x="11061670" y="6906096"/>
            <a:ext cx="163160" cy="163160"/>
            <a:chOff x="6983144" y="10381290"/>
            <a:chExt cx="172200" cy="172200"/>
          </a:xfrm>
        </p:grpSpPr>
        <p:sp>
          <p:nvSpPr>
            <p:cNvPr id="253" name="Google Shape;253;p26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5821563" y="10340986"/>
            <a:ext cx="81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Veggie</a:t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4769879" y="10401031"/>
            <a:ext cx="172200" cy="17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4801559" y="10429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27"/>
          <p:cNvGrpSpPr/>
          <p:nvPr/>
        </p:nvGrpSpPr>
        <p:grpSpPr>
          <a:xfrm>
            <a:off x="5646088" y="10314056"/>
            <a:ext cx="227400" cy="346200"/>
            <a:chOff x="5967329" y="10294806"/>
            <a:chExt cx="227400" cy="346200"/>
          </a:xfrm>
        </p:grpSpPr>
        <p:sp>
          <p:nvSpPr>
            <p:cNvPr id="264" name="Google Shape;264;p27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7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7"/>
          <p:cNvGrpSpPr/>
          <p:nvPr/>
        </p:nvGrpSpPr>
        <p:grpSpPr>
          <a:xfrm>
            <a:off x="6794132" y="10401031"/>
            <a:ext cx="172200" cy="172200"/>
            <a:chOff x="6983144" y="10381290"/>
            <a:chExt cx="172200" cy="172200"/>
          </a:xfrm>
        </p:grpSpPr>
        <p:sp>
          <p:nvSpPr>
            <p:cNvPr id="267" name="Google Shape;267;p27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7"/>
          <p:cNvSpPr txBox="1"/>
          <p:nvPr/>
        </p:nvSpPr>
        <p:spPr>
          <a:xfrm>
            <a:off x="4905559" y="10340986"/>
            <a:ext cx="603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Meat</a:t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6915312" y="10340986"/>
            <a:ext cx="145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Jacket Potato</a:t>
            </a:r>
            <a:endParaRPr/>
          </a:p>
        </p:txBody>
      </p:sp>
      <p:sp>
        <p:nvSpPr>
          <p:cNvPr id="271" name="Google Shape;271;p27"/>
          <p:cNvSpPr txBox="1"/>
          <p:nvPr/>
        </p:nvSpPr>
        <p:spPr>
          <a:xfrm>
            <a:off x="2590159" y="1201913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26 Apr, 17 May, 7 Jun, 28 Jun, 19 Jul, 9 Aug, 30 Aug, 20 Sep, 11 Oct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4108" y="54048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9837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441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202" y="5976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7303" y="6128752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7"/>
          <p:cNvGrpSpPr/>
          <p:nvPr/>
        </p:nvGrpSpPr>
        <p:grpSpPr>
          <a:xfrm>
            <a:off x="10731486" y="8039245"/>
            <a:ext cx="163160" cy="163160"/>
            <a:chOff x="6983144" y="10381290"/>
            <a:chExt cx="172200" cy="172200"/>
          </a:xfrm>
        </p:grpSpPr>
        <p:sp>
          <p:nvSpPr>
            <p:cNvPr id="278" name="Google Shape;278;p27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7"/>
          <p:cNvSpPr/>
          <p:nvPr/>
        </p:nvSpPr>
        <p:spPr>
          <a:xfrm>
            <a:off x="12662861" y="7335974"/>
            <a:ext cx="101400" cy="1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6882882" y="47206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9003843" y="42634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11451344" y="44920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43812">
            <a:off x="813848" y="1711472"/>
            <a:ext cx="1775644" cy="1238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7"/>
          <p:cNvGrpSpPr/>
          <p:nvPr/>
        </p:nvGrpSpPr>
        <p:grpSpPr>
          <a:xfrm>
            <a:off x="3109278" y="1977430"/>
            <a:ext cx="10400199" cy="1058373"/>
            <a:chOff x="3109278" y="1977430"/>
            <a:chExt cx="10400199" cy="1058373"/>
          </a:xfrm>
        </p:grpSpPr>
        <p:pic>
          <p:nvPicPr>
            <p:cNvPr id="286" name="Google Shape;286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56225" y="1977430"/>
              <a:ext cx="1725908" cy="1058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14161" y="1999049"/>
              <a:ext cx="1467817" cy="900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041661" y="1999049"/>
              <a:ext cx="1467816" cy="9001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9" name="Google Shape;289;p27"/>
            <p:cNvGrpSpPr/>
            <p:nvPr/>
          </p:nvGrpSpPr>
          <p:grpSpPr>
            <a:xfrm>
              <a:off x="3109278" y="2045119"/>
              <a:ext cx="1452697" cy="889136"/>
              <a:chOff x="3109278" y="2045119"/>
              <a:chExt cx="1452697" cy="889136"/>
            </a:xfrm>
          </p:grpSpPr>
          <p:pic>
            <p:nvPicPr>
              <p:cNvPr id="290" name="Google Shape;290;p27"/>
              <p:cNvPicPr preferRelativeResize="0"/>
              <p:nvPr/>
            </p:nvPicPr>
            <p:blipFill rotWithShape="1">
              <a:blip r:embed="rId8">
                <a:alphaModFix/>
              </a:blip>
              <a:srcRect t="34661"/>
              <a:stretch/>
            </p:blipFill>
            <p:spPr>
              <a:xfrm>
                <a:off x="3109278" y="2362692"/>
                <a:ext cx="1426559" cy="5715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7"/>
              <p:cNvPicPr preferRelativeResize="0"/>
              <p:nvPr/>
            </p:nvPicPr>
            <p:blipFill rotWithShape="1">
              <a:blip r:embed="rId9">
                <a:alphaModFix/>
              </a:blip>
              <a:srcRect b="62360"/>
              <a:stretch/>
            </p:blipFill>
            <p:spPr>
              <a:xfrm>
                <a:off x="3135416" y="2045119"/>
                <a:ext cx="1426559" cy="329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2" name="Google Shape;292;p27"/>
            <p:cNvGrpSpPr/>
            <p:nvPr/>
          </p:nvGrpSpPr>
          <p:grpSpPr>
            <a:xfrm>
              <a:off x="5294003" y="2031908"/>
              <a:ext cx="1442593" cy="936612"/>
              <a:chOff x="5294003" y="2031908"/>
              <a:chExt cx="1442593" cy="936612"/>
            </a:xfrm>
          </p:grpSpPr>
          <p:pic>
            <p:nvPicPr>
              <p:cNvPr id="293" name="Google Shape;293;p27"/>
              <p:cNvPicPr preferRelativeResize="0"/>
              <p:nvPr/>
            </p:nvPicPr>
            <p:blipFill rotWithShape="1">
              <a:blip r:embed="rId9">
                <a:alphaModFix/>
              </a:blip>
              <a:srcRect t="34661"/>
              <a:stretch/>
            </p:blipFill>
            <p:spPr>
              <a:xfrm>
                <a:off x="5310038" y="2396956"/>
                <a:ext cx="1426559" cy="5715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7"/>
              <p:cNvPicPr preferRelativeResize="0"/>
              <p:nvPr/>
            </p:nvPicPr>
            <p:blipFill rotWithShape="1">
              <a:blip r:embed="rId8">
                <a:alphaModFix/>
              </a:blip>
              <a:srcRect b="65864"/>
              <a:stretch/>
            </p:blipFill>
            <p:spPr>
              <a:xfrm>
                <a:off x="5294003" y="2031908"/>
                <a:ext cx="1426559" cy="2986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062" y="4452352"/>
            <a:ext cx="265722" cy="32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76200" y="94201"/>
            <a:ext cx="26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Spring/ Summer 2021</a:t>
            </a: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819218" y="3112566"/>
          <a:ext cx="12921625" cy="6209526"/>
        </p:xfrm>
        <a:graphic>
          <a:graphicData uri="http://schemas.openxmlformats.org/drawingml/2006/table">
            <a:tbl>
              <a:tblPr firstRow="1" bandRow="1">
                <a:noFill/>
                <a:tableStyleId>{884F6465-FA07-488F-9AF4-D43BE80F619F}</a:tableStyleId>
              </a:tblPr>
              <a:tblGrid>
                <a:gridCol w="1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Main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Event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Sausage Pasta Bake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Grain Fusilli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Delight Pizza</a:t>
                      </a:r>
                      <a:endParaRPr sz="18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Wedges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Sticks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Lemon and Herb Chicken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Hoisin Chicken and Noodles</a:t>
                      </a:r>
                      <a:endParaRPr sz="16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 Ribbons</a:t>
                      </a:r>
                      <a:endParaRPr sz="14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Finger Bap</a:t>
                      </a:r>
                      <a:endParaRPr sz="18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Salmon or Pollock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Vegetarian Section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Shepherdess Pie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 Potato Mash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and Tomato Pasta Bake</a:t>
                      </a:r>
                      <a:endParaRPr sz="1800" b="1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Wedges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Sticks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Smoked Cheese and Onion Slice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Sweet and Sour Chicken Style Strips and Vegetable Noodles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 Ribbons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Vegan Sausage Rol</a:t>
                      </a:r>
                      <a:r>
                        <a:rPr lang="en-GB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Baked Beans</a:t>
                      </a:r>
                      <a:endParaRPr sz="16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936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Jacket Potatoes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with Tasty Toppings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Cornflake Crispy Bar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 Potato Brownie</a:t>
                      </a:r>
                      <a:endParaRPr sz="16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Oaty Apple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Crunch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Caramelised Bananas 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Toffee Sauce</a:t>
                      </a:r>
                      <a:endParaRPr sz="1400" b="0" i="0" u="none" strike="noStrike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Lemon and Sultana Cookie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75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35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40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275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9483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/>
          <p:nvPr/>
        </p:nvSpPr>
        <p:spPr>
          <a:xfrm>
            <a:off x="4801559" y="3999709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9493034" y="4022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11448496" y="4022509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3395" y="3907352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7"/>
          <p:cNvGrpSpPr/>
          <p:nvPr/>
        </p:nvGrpSpPr>
        <p:grpSpPr>
          <a:xfrm>
            <a:off x="10894657" y="6883131"/>
            <a:ext cx="172200" cy="172200"/>
            <a:chOff x="6983144" y="10381290"/>
            <a:chExt cx="172200" cy="172200"/>
          </a:xfrm>
        </p:grpSpPr>
        <p:sp>
          <p:nvSpPr>
            <p:cNvPr id="308" name="Google Shape;308;p27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507</Words>
  <Application>Microsoft Office PowerPoint</Application>
  <PresentationFormat>Custom</PresentationFormat>
  <Paragraphs>161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Chelsea Market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Secretary</dc:creator>
  <cp:lastModifiedBy>Secretary</cp:lastModifiedBy>
  <cp:revision>1</cp:revision>
  <cp:lastPrinted>2021-03-16T08:26:46Z</cp:lastPrinted>
  <dcterms:modified xsi:type="dcterms:W3CDTF">2021-03-16T08:29:45Z</dcterms:modified>
</cp:coreProperties>
</file>